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E1"/>
          </a:solidFill>
        </a:fill>
      </a:tcStyle>
    </a:wholeTbl>
    <a:band2H>
      <a:tcTxStyle/>
      <a:tcStyle>
        <a:tcBdr/>
        <a:fill>
          <a:solidFill>
            <a:srgbClr val="E6E9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AD0"/>
          </a:solidFill>
        </a:fill>
      </a:tcStyle>
    </a:wholeTbl>
    <a:band2H>
      <a:tcTxStyle/>
      <a:tcStyle>
        <a:tcBdr/>
        <a:fill>
          <a:solidFill>
            <a:srgbClr val="ECF5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804"/>
            <a:ext cx="12192000" cy="81372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804"/>
            <a:ext cx="12192000" cy="81372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838200" y="690439"/>
            <a:ext cx="6679225" cy="793242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rgbClr val="002D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2223079"/>
            <a:ext cx="6679225" cy="307327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1pPr>
            <a:lvl2pPr marL="685800" indent="-228600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2pPr>
            <a:lvl3pPr marL="1171575" indent="-257175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3pPr>
            <a:lvl4pPr marL="1665514" indent="-293914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4pPr>
            <a:lvl5pPr marL="2122714" indent="-293914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4078" y="1763885"/>
            <a:ext cx="10263923" cy="174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4078" y="3602037"/>
            <a:ext cx="10263923" cy="165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Picture 11" descr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037" y="348036"/>
            <a:ext cx="2638061" cy="82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3" descr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5117" y="5753220"/>
            <a:ext cx="5392979" cy="11265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2878" y="6397943"/>
            <a:ext cx="280923" cy="281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27940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32512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37084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41656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title.png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27" y="1953670"/>
            <a:ext cx="9298030" cy="323514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Version 2"/>
          <p:cNvSpPr txBox="1"/>
          <p:nvPr/>
        </p:nvSpPr>
        <p:spPr>
          <a:xfrm>
            <a:off x="10982866" y="523258"/>
            <a:ext cx="847883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t>Version 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7.png" descr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30" y="-2101"/>
            <a:ext cx="12204860" cy="864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Tweet 5.png" descr="Tweet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Tweet 14.png" descr="Tweet 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Capabilities.png" descr="Capabilit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Tweet 15.png" descr="Tweet 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rep.png" descr="Pre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Tweet 12.png" descr="Tweet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earch.png" descr="Sear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Tweet 13.png" descr="Tweet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990" y="0"/>
            <a:ext cx="12953980" cy="7507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Timeline.png" descr="Tim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260" y="-220743"/>
            <a:ext cx="10497072" cy="6493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Tweet 16.png" descr="Tweet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weet 8.png" descr="Tweet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Tweet 2.png" descr="Tweet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creenshot 2019-10-23 at 13.28.55.png" descr="Screenshot 2019-10-23 at 13.28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50" y="0"/>
            <a:ext cx="12357100" cy="6972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Tweet 1.png" descr="Tweet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creenshot 2019-10-23 at 13.27.35.png" descr="Screenshot 2019-10-23 at 13.27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05" y="-165378"/>
            <a:ext cx="12326410" cy="692525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"/>
          <p:cNvSpPr/>
          <p:nvPr/>
        </p:nvSpPr>
        <p:spPr>
          <a:xfrm>
            <a:off x="5237479" y="3423920"/>
            <a:ext cx="1939689" cy="6387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Tweet 9.png" descr="Tweet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Tweet 11.png" descr="Tweet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MSF.png" descr="MS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" y="-4607"/>
            <a:ext cx="12191077" cy="6857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159" y="2685361"/>
            <a:ext cx="6114001" cy="335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08692"/>
            <a:ext cx="4927352" cy="3486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299" y="1537523"/>
            <a:ext cx="6395323" cy="30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extBox 9"/>
          <p:cNvSpPr txBox="1"/>
          <p:nvPr/>
        </p:nvSpPr>
        <p:spPr>
          <a:xfrm>
            <a:off x="5872162" y="457199"/>
            <a:ext cx="4500563" cy="751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>
                <a:solidFill>
                  <a:srgbClr val="012C59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Evolution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3" animBg="1" advAuto="0"/>
      <p:bldP spid="56" grpId="1" animBg="1" advAuto="0"/>
      <p:bldP spid="57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Tweet 7.png" descr="Tweet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Tweet 6.png" descr="Tweet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creens.png" descr="Scree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Tweet 3.png" descr="Tweet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App.png" descr="Ap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Tweet 4.png" descr="Tweet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eneral">
  <a:themeElements>
    <a:clrScheme name="Gene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9A9"/>
      </a:accent1>
      <a:accent2>
        <a:srgbClr val="00ABB3"/>
      </a:accent2>
      <a:accent3>
        <a:srgbClr val="A5A5A5"/>
      </a:accent3>
      <a:accent4>
        <a:srgbClr val="1E4E79"/>
      </a:accent4>
      <a:accent5>
        <a:srgbClr val="006064"/>
      </a:accent5>
      <a:accent6>
        <a:srgbClr val="83C55B"/>
      </a:accent6>
      <a:hlink>
        <a:srgbClr val="0000FF"/>
      </a:hlink>
      <a:folHlink>
        <a:srgbClr val="FF00FF"/>
      </a:folHlink>
    </a:clrScheme>
    <a:fontScheme name="Gener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ene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eneral">
  <a:themeElements>
    <a:clrScheme name="Gene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9A9"/>
      </a:accent1>
      <a:accent2>
        <a:srgbClr val="00ABB3"/>
      </a:accent2>
      <a:accent3>
        <a:srgbClr val="A5A5A5"/>
      </a:accent3>
      <a:accent4>
        <a:srgbClr val="1E4E79"/>
      </a:accent4>
      <a:accent5>
        <a:srgbClr val="006064"/>
      </a:accent5>
      <a:accent6>
        <a:srgbClr val="83C55B"/>
      </a:accent6>
      <a:hlink>
        <a:srgbClr val="0000FF"/>
      </a:hlink>
      <a:folHlink>
        <a:srgbClr val="FF00FF"/>
      </a:folHlink>
    </a:clrScheme>
    <a:fontScheme name="Gener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ene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Widescreen</PresentationFormat>
  <Paragraphs>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Lato Regular</vt:lpstr>
      <vt:lpstr>General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Tom Anstey</cp:lastModifiedBy>
  <cp:revision>1</cp:revision>
  <dcterms:modified xsi:type="dcterms:W3CDTF">2024-12-20T12:12:36Z</dcterms:modified>
</cp:coreProperties>
</file>